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6F96-0603-457B-B2A3-25770F9E94AF}" type="datetimeFigureOut">
              <a:rPr lang="ko-KR" altLang="en-US" smtClean="0"/>
              <a:t>2017-06-12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DDC8-82FC-4555-B891-B9C8665895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94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6F96-0603-457B-B2A3-25770F9E94AF}" type="datetimeFigureOut">
              <a:rPr lang="ko-KR" altLang="en-US" smtClean="0"/>
              <a:t>2017-06-12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DDC8-82FC-4555-B891-B9C8665895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34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6F96-0603-457B-B2A3-25770F9E94AF}" type="datetimeFigureOut">
              <a:rPr lang="ko-KR" altLang="en-US" smtClean="0"/>
              <a:t>2017-06-12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DDC8-82FC-4555-B891-B9C8665895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10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6F96-0603-457B-B2A3-25770F9E94AF}" type="datetimeFigureOut">
              <a:rPr lang="ko-KR" altLang="en-US" smtClean="0"/>
              <a:t>2017-06-12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DDC8-82FC-4555-B891-B9C8665895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690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6F96-0603-457B-B2A3-25770F9E94AF}" type="datetimeFigureOut">
              <a:rPr lang="ko-KR" altLang="en-US" smtClean="0"/>
              <a:t>2017-06-12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DDC8-82FC-4555-B891-B9C8665895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16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6F96-0603-457B-B2A3-25770F9E94AF}" type="datetimeFigureOut">
              <a:rPr lang="ko-KR" altLang="en-US" smtClean="0"/>
              <a:t>2017-06-12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DDC8-82FC-4555-B891-B9C8665895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85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6F96-0603-457B-B2A3-25770F9E94AF}" type="datetimeFigureOut">
              <a:rPr lang="ko-KR" altLang="en-US" smtClean="0"/>
              <a:t>2017-06-12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DDC8-82FC-4555-B891-B9C8665895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35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6F96-0603-457B-B2A3-25770F9E94AF}" type="datetimeFigureOut">
              <a:rPr lang="ko-KR" altLang="en-US" smtClean="0"/>
              <a:t>2017-06-12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DDC8-82FC-4555-B891-B9C8665895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95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6F96-0603-457B-B2A3-25770F9E94AF}" type="datetimeFigureOut">
              <a:rPr lang="ko-KR" altLang="en-US" smtClean="0"/>
              <a:t>2017-06-12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DDC8-82FC-4555-B891-B9C8665895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72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6F96-0603-457B-B2A3-25770F9E94AF}" type="datetimeFigureOut">
              <a:rPr lang="ko-KR" altLang="en-US" smtClean="0"/>
              <a:t>2017-06-12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DDC8-82FC-4555-B891-B9C8665895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639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6F96-0603-457B-B2A3-25770F9E94AF}" type="datetimeFigureOut">
              <a:rPr lang="ko-KR" altLang="en-US" smtClean="0"/>
              <a:t>2017-06-12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DDC8-82FC-4555-B891-B9C8665895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7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6F96-0603-457B-B2A3-25770F9E94AF}" type="datetimeFigureOut">
              <a:rPr lang="ko-KR" altLang="en-US" smtClean="0"/>
              <a:t>2017-06-12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EDDC8-82FC-4555-B891-B9C8665895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25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50"/>
            <a:ext cx="12192000" cy="65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21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16" y="0"/>
            <a:ext cx="9233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4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51" y="0"/>
            <a:ext cx="7389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31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김희윤</dc:creator>
  <cp:lastModifiedBy>김희윤</cp:lastModifiedBy>
  <cp:revision>1</cp:revision>
  <dcterms:created xsi:type="dcterms:W3CDTF">2017-06-12T06:34:07Z</dcterms:created>
  <dcterms:modified xsi:type="dcterms:W3CDTF">2017-06-12T06:34:27Z</dcterms:modified>
</cp:coreProperties>
</file>